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62" r:id="rId6"/>
    <p:sldId id="260" r:id="rId7"/>
    <p:sldId id="265" r:id="rId8"/>
    <p:sldId id="266"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32:09.171"/>
    </inkml:context>
    <inkml:brush xml:id="br0">
      <inkml:brushProperty name="width" value="0.1" units="cm"/>
      <inkml:brushProperty name="height" value="0.1" units="cm"/>
      <inkml:brushProperty name="color" value="#E71224"/>
    </inkml:brush>
  </inkml:definitions>
  <inkml:trace contextRef="#ctx0" brushRef="#br0">689 2481 3808 0 0,'0'0'4592'0'0,"-3"-2"-4375"0"0,-16-10 358 0 0,-5 29 497 0 0,-57-9 276 0 0,59-7-920 0 0,13-1-314 0 0,1 1-1 0 0,0-1 1 0 0,0-1-1 0 0,0 1 1 0 0,-1-2-1 0 0,1 1 1 0 0,0-1-1 0 0,0 0 1 0 0,-12-6 0 0 0,-23-10 168 0 0,28 12-219 0 0,0 0 0 0 0,1-1-1 0 0,0 0 1 0 0,1-1 0 0 0,0 0-1 0 0,-22-19 1 0 0,-1-7 78 0 0,12 12 32 0 0,1 0 1 0 0,-34-43-1 0 0,36 36-33 0 0,10 16-75 0 0,0-2 0 0 0,1 1 1 0 0,1-1-1 0 0,-9-21 1 0 0,7 4 24 0 0,2 0 0 0 0,1-1 0 0 0,2 0 0 0 0,-4-52 1 0 0,3 16 33 0 0,-2-41 11 0 0,5-1 0 0 0,13-137 0 0 0,-3 132-86 0 0,41-272 216 0 0,-41 351-229 0 0,6-23 116 0 0,2 1-1 0 0,26-67 0 0 0,-32 109-65 0 0,0 0 0 0 0,19-30 1 0 0,10-19 86 0 0,-24 40-157 0 0,23-34 1 0 0,-14 26-12 0 0,6-14-5 0 0,-26 43 0 0 0,-2 5 0 0 0,28-23 0 0 0,-23 15 0 0 0,2-2 0 0 0,-2 3 2 0 0,-4 6 36 0 0,30-24 10 0 0,15-10 32 0 0,-44 33-65 0 0,22-25 285 0 0,29-14-87 0 0,-37 32-178 0 0,-15 8-28 0 0,1 1 0 0 0,0-1-1 0 0,-1 0 1 0 0,1 1 0 0 0,-1-1-1 0 0,1 0 1 0 0,-1 0 0 0 0,1 0-1 0 0,-1 0 1 0 0,1-1 0 0 0,-1 1-1 0 0,0 0 1 0 0,0 0 0 0 0,0-1-1 0 0,1 1 1 0 0,-1-1-1 0 0,-1 1 1 0 0,3-4 0 0 0,0 2 2 0 0,0 1 0 0 0,1-1 0 0 0,0 0 0 0 0,0 1 0 0 0,-1 0 0 0 0,1 0 0 0 0,6-2 0 0 0,-1 0 42 0 0,0 1 1 0 0,0 0-1 0 0,1 1 1 0 0,-1 0 0 0 0,18-1-1 0 0,-25 3-26 0 0,-2 0-21 0 0,0 0 0 0 0,0-1-1 0 0,0 1 1 0 0,1 0 0 0 0,-1-1-1 0 0,0 1 1 0 0,0-1 0 0 0,0 1-1 0 0,1 0 1 0 0,-1 0 0 0 0,0-1-1 0 0,1 1 1 0 0,-1 0 0 0 0,0-1-1 0 0,1 1 1 0 0,-1 0 0 0 0,0 0-1 0 0,1 0 1 0 0,-1-1 0 0 0,0 1 0 0 0,1 0-1 0 0,-1 0 1 0 0,1 0 0 0 0,-1 0-1 0 0,0 0 1 0 0,1 0 0 0 0,-1 0-1 0 0,1 0 1 0 0,0 0 0 0 0,-1 0 9 0 0,1 0 0 0 0,-1 0 0 0 0,1 0 0 0 0,-1 0 0 0 0,1 0 1 0 0,-1-1-1 0 0,1 1 0 0 0,-1 0 0 0 0,1 0 0 0 0,-1 0 1 0 0,1-1-1 0 0,-1 1 0 0 0,1 0 0 0 0,-1 0 0 0 0,1-1 1 0 0,-1 1-1 0 0,0 0 0 0 0,1-1 0 0 0,-1 1 0 0 0,0 0 0 0 0,1-1 1 0 0,-1 1-1 0 0,0-1 0 0 0,1 1 0 0 0,-1-1 0 0 0,0 1 1 0 0,0 0-1 0 0,1-1 0 0 0,-1 1 0 0 0,0-1 0 0 0,0 1 1 0 0,0-2 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32:10.203"/>
    </inkml:context>
    <inkml:brush xml:id="br0">
      <inkml:brushProperty name="width" value="0.1" units="cm"/>
      <inkml:brushProperty name="height" value="0.1" units="cm"/>
      <inkml:brushProperty name="color" value="#E71224"/>
    </inkml:brush>
  </inkml:definitions>
  <inkml:trace contextRef="#ctx0" brushRef="#br0">335 1769 9848 0 0,'-33'-4'204'0'0,"-17"2"435"0"0,29 2-236 0 0,0-1-1 0 0,0-1 0 0 0,-41-9 1 0 0,56 9-390 0 0,-1 0 0 0 0,0-1 0 0 0,1 1 0 0 0,0-1 0 0 0,0-1 1 0 0,0 1-1 0 0,0-1 0 0 0,0 0 0 0 0,1-1 0 0 0,0 1 0 0 0,-1-1 0 0 0,2 0 0 0 0,-1 0 0 0 0,1-1 0 0 0,-1 1 0 0 0,2-1 1 0 0,-1 0-1 0 0,1 0 0 0 0,-1 0 0 0 0,2 0 0 0 0,-1-1 0 0 0,-2-8 0 0 0,1-5-2 0 0,0 0 0 0 0,2 0 0 0 0,0 0 0 0 0,1 0 0 0 0,1-1 1 0 0,5-31-1 0 0,-2 17 15 0 0,1 0 0 0 0,2 1 0 0 0,1 0 1 0 0,2 0-1 0 0,1 1 0 0 0,16-36 1 0 0,16-14 77 0 0,4 2 0 0 0,3 1 0 0 0,4 3 0 0 0,3 2 0 0 0,3 3 0 0 0,3 2 0 0 0,88-75 0 0 0,-100 105 14 0 0,85-51 0 0 0,-46 32-6 0 0,-41 29-38 0 0,1 2 0 0 0,1 3 0 0 0,2 1 0 0 0,89-27 0 0 0,-76 32 14 0 0,1 4 0 0 0,0 2 0 0 0,103-7 0 0 0,21 17 667 0 0,-119-5-161 0 0,-35 3-248 0 0,18-9 176 0 0,-39 11-422 0 0,6 2-12 0 0,19 1-1 0 0,-28 2-76 0 0,0 7-9 0 0,-10-8 0 0 0,0 1 0 0 0,0 0-1 0 0,0-1 1 0 0,0 1-1 0 0,0-1 1 0 0,0 0-1 0 0,1 0 1 0 0,-1 0-1 0 0,1 0 1 0 0,-1 0-1 0 0,0 0 1 0 0,1-1-1 0 0,0 1 1 0 0,-1-1-1 0 0,1 1 1 0 0,-1-1 0 0 0,1 0-1 0 0,-1 0 1 0 0,1 0-1 0 0,3-1 1 0 0,5-1 5 0 0,37 0 67 0 0,0-2 0 0 0,88-21-1 0 0,-131 24-71 0 0,68-12 73 0 0,-57 9-26 0 0,0 1 0 0 0,0 0 0 0 0,1 1 0 0 0,19 1-1 0 0,-16 0 54 0 0,0-1 0 0 0,23-4 0 0 0,-20 2 75 0 0,40-3-1 0 0,-20 4-41 0 0,23 3 164 0 0,-42 9 178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32:10.659"/>
    </inkml:context>
    <inkml:brush xml:id="br0">
      <inkml:brushProperty name="width" value="0.1" units="cm"/>
      <inkml:brushProperty name="height" value="0.1" units="cm"/>
      <inkml:brushProperty name="color" value="#E71224"/>
    </inkml:brush>
  </inkml:definitions>
  <inkml:trace contextRef="#ctx0" brushRef="#br0">263 1 11656 0 0,'-2'3'129'0'0,"2"-2"-138"0"0,-4 6 253 0 0,1-1 0 0 0,0 1 1 0 0,1-1-1 0 0,-1 1 1 0 0,1 0-1 0 0,-2 14 0 0 0,4-20-72 0 0,0 12 280 0 0,0-8-404 0 0,1-1 0 0 0,-1 1 0 0 0,1-1 0 0 0,0 1 0 0 0,0-1 0 0 0,0 0 0 0 0,1 0 0 0 0,-1 0 0 0 0,1 1 0 0 0,0-1 0 0 0,0-1 0 0 0,1 1 0 0 0,2 4 0 0 0,-2-4-13 0 0,1 6 24 0 0,2-1 1 0 0,-1-1-1 0 0,1 1 0 0 0,1-1 1 0 0,0 0-1 0 0,0 0 1 0 0,0 0-1 0 0,1-1 0 0 0,0-1 1 0 0,0 1-1 0 0,1-1 0 0 0,14 7 1 0 0,10 1 44 0 0,0-2 1 0 0,0-2-1 0 0,1-1 1 0 0,43 6 0 0 0,-54-6 58 0 0,-23-9-155 0 0,0 0 0 0 0,1 1 1 0 0,-1-1-1 0 0,0 0 0 0 0,0 0 1 0 0,0 1-1 0 0,0-1 0 0 0,0 0 1 0 0,1 1-1 0 0,-1-1 0 0 0,0 0 1 0 0,0 0-1 0 0,0 1 0 0 0,0-1 1 0 0,0 0-1 0 0,0 1 0 0 0,0-1 1 0 0,0 0-1 0 0,0 1 0 0 0,0-1 1 0 0,0 0-1 0 0,0 1 0 0 0,-1-1 1 0 0,1 0-1 0 0,0 1 0 0 0,0-1 1 0 0,0 0-1 0 0,0 0 0 0 0,0 1 1 0 0,-1-1-1 0 0,1 0 0 0 0,0 0 1 0 0,0 1-1 0 0,0-1 0 0 0,-1 1 1 0 0,-4 3 89 0 0,0-1 0 0 0,-1 1 0 0 0,1-1 1 0 0,-12 6-1 0 0,1-1-131 0 0,-20 14 184 0 0,1 0-1 0 0,2 3 1 0 0,0 1 0 0 0,1 1 0 0 0,2 1 0 0 0,1 2 0 0 0,-37 48-1 0 0,47-52-43 0 0,-9 11 108 0 0,-38 40 0 0 0,57-68-157 0 0,0 0 0 0 0,-1 0-1 0 0,-1-1 1 0 0,1 0 0 0 0,-1-1 0 0 0,-1 0 0 0 0,1 0 0 0 0,-25 8 0 0 0,14-10 52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21:24.772"/>
    </inkml:context>
    <inkml:brush xml:id="br0">
      <inkml:brushProperty name="width" value="0.1" units="cm"/>
      <inkml:brushProperty name="height" value="0.1" units="cm"/>
      <inkml:brushProperty name="color" value="#E71224"/>
    </inkml:brush>
  </inkml:definitions>
  <inkml:trace contextRef="#ctx0" brushRef="#br0">1760 1 14776 0 0,'-45'23'1516'0'0,"-51"19"-1"0"0,-39 25 495 0 0,70-39-1785 0 0,2 2 0 0 0,1 3 1 0 0,1 3-1 0 0,-68 53 0 0 0,108-72-207 0 0,-59 45 53 0 0,-88 90 0 0 0,103-86-65 0 0,4 3 0 0 0,3 3-1 0 0,-96 155 1 0 0,138-200 0 0 0,-160 297-91 0 0,127-224-22 0 0,-47 139 0 0 0,55-102-155 0 0,5 1 1 0 0,7 2 0 0 0,7 0-1 0 0,5 2 1 0 0,6 0 0 0 0,7 1-1 0 0,6-1 1 0 0,27 196 0 0 0,-17-262-10 0 0,39 143 0 0 0,-39-183 200 0 0,2-1 0 0 0,1 0 0 0 0,1-1 0 0 0,2 0 0 0 0,41 57 0 0 0,-4-19-6 0 0,3-2 0 0 0,2-3 0 0 0,4-3 0 0 0,71 56-1 0 0,-101-96 74 0 0,1-1 0 0 0,57 27 0 0 0,82 26-7 0 0,-144-64 10 0 0,8 2 22 0 0,0-1-1 0 0,67 12 1 0 0,82 2 77 0 0,-179-26-95 0 0,64 4 42 0 0,-1-2-1 0 0,127-13 0 0 0,-180 8-22 0 0,375-26 458 0 0,-247 15-264 0 0,-106 9-156 0 0,-32 2-38 0 0,0 1 1 0 0,0 0-1 0 0,1 1 0 0 0,8 0 1 0 0,-16 0-22 0 0,0 0 1 0 0,0 0 0 0 0,1 0 1 0 0,-1 1-1 0 0,0-1 0 0 0,0-1 1 0 0,1 1-1 0 0,-1 0 0 0 0,0 0 0 0 0,0 0 1 0 0,1-1-1 0 0,-1 1 0 0 0,0 0 1 0 0,0-1-1 0 0,0 1 0 0 0,1-1 0 0 0,1-1 1 0 0,6-4 11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21:25.239"/>
    </inkml:context>
    <inkml:brush xml:id="br0">
      <inkml:brushProperty name="width" value="0.1" units="cm"/>
      <inkml:brushProperty name="height" value="0.1" units="cm"/>
      <inkml:brushProperty name="color" value="#E71224"/>
    </inkml:brush>
  </inkml:definitions>
  <inkml:trace contextRef="#ctx0" brushRef="#br0">14 1 11952 0 0,'-1'0'19'0'0,"1"0"0"0"0,-1 0 1 0 0,1 0-1 0 0,-1 0 1 0 0,1 0-1 0 0,-1 0 0 0 0,1 0 1 0 0,-1 0-1 0 0,1 0 0 0 0,-1 1 1 0 0,1-1-1 0 0,-1 0 1 0 0,1 0-1 0 0,-1 1 0 0 0,1-1 1 0 0,-1 0-1 0 0,1 1 0 0 0,-1-1 1 0 0,1 0-1 0 0,0 1 0 0 0,-1-1 1 0 0,1 0-1 0 0,-1 1 1 0 0,1-1-1 0 0,0 1 0 0 0,0-1 1 0 0,-1 1-1 0 0,17 3 973 0 0,9 1-1076 0 0,17 7 80 0 0,-20-6 2 0 0,-1 1 1 0 0,1 1-1 0 0,24 12 1 0 0,-23-7-3 0 0,0 0 1 0 0,-1 2 0 0 0,0 0 0 0 0,-2 2 0 0 0,0 0-1 0 0,-1 1 1 0 0,0 1 0 0 0,-2 1 0 0 0,29 41 0 0 0,57 117 63 0 0,-56-94 4 0 0,-39-69-1 0 0,0 1 1 0 0,0 0-1 0 0,-2 0 1 0 0,0 0-1 0 0,0 1 1 0 0,-2 0 0 0 0,0 0-1 0 0,-1 0 1 0 0,-1 1-1 0 0,-1-1 1 0 0,0 1 0 0 0,-1-1-1 0 0,-1 1 1 0 0,0-1-1 0 0,-5 20 1 0 0,-1-4 166 0 0,-1 0 1 0 0,-19 48-1 0 0,19-62-116 0 0,-1 0 1 0 0,-1-1-1 0 0,-1 0 0 0 0,-1-1 1 0 0,-18 22-1 0 0,-2 0 90 0 0,17-19-65 0 0,-1-1 0 0 0,-1 0 1 0 0,-1-2-1 0 0,-26 21 0 0 0,25-24-42 0 0,4-2 28 0 0,-1-1 0 0 0,-18 9 0 0 0,30-18-97 0 0,-1 0 0 0 0,0 0 0 0 0,0 0 0 0 0,0 0 0 0 0,-1-1 0 0 0,1 0 1 0 0,0 0-1 0 0,0 0 0 0 0,-1-1 0 0 0,1 1 0 0 0,0-1 0 0 0,-6-1 0 0 0,-14-5 92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21:26.944"/>
    </inkml:context>
    <inkml:brush xml:id="br0">
      <inkml:brushProperty name="width" value="0.1" units="cm"/>
      <inkml:brushProperty name="height" value="0.1" units="cm"/>
      <inkml:brushProperty name="color" value="#E71224"/>
    </inkml:brush>
  </inkml:definitions>
  <inkml:trace contextRef="#ctx0" brushRef="#br0">40 1 13768 0 0,'-5'3'117'0'0,"3"-1"-40"0"0,-1-1 0 0 0,1 1 0 0 0,0-1 0 0 0,0 1 0 0 0,0 0 0 0 0,0 0 0 0 0,0 0 0 0 0,0 0 0 0 0,-1 3 1 0 0,2-4 370 0 0,1-1-399 0 0,-1 1 1 0 0,1-1 0 0 0,-1 0 0 0 0,1 0 0 0 0,-1 0-1 0 0,1 1 1 0 0,-1-1 0 0 0,1 0 0 0 0,0 1 0 0 0,-1-1 0 0 0,1 0-1 0 0,0 1 1 0 0,-1-1 0 0 0,1 0 0 0 0,0 1 0 0 0,-1-1 0 0 0,1 1-1 0 0,0-1 1 0 0,0 1 0 0 0,-1-1 0 0 0,1 1 0 0 0,0-1-1 0 0,0 0 1 0 0,0 1 0 0 0,0-1 0 0 0,-1 1 0 0 0,1-1 0 0 0,0 1-1 0 0,0 0 1 0 0,0-1 0 0 0,0 1 0 0 0,1 0 0 0 0,-4 21 2016 0 0,3-18-1958 0 0,1 0 0 0 0,-1 0 0 0 0,1 0 0 0 0,0 0 0 0 0,1-1 0 0 0,-1 1 0 0 0,1 0 0 0 0,-1 0 0 0 0,1-1 0 0 0,0 1 0 0 0,5 5 0 0 0,33 38 76 0 0,-22-29-77 0 0,8 13-22 0 0,2-2 1 0 0,1-1 0 0 0,1-2 0 0 0,1-1 0 0 0,2-1-1 0 0,0-1 1 0 0,1-3 0 0 0,55 26 0 0 0,-85-45-83 0 0,77 34 125 0 0,85 50-1 0 0,-140-69-91 0 0,-1 1 0 0 0,-1 1 0 0 0,24 24 0 0 0,-46-40-32 0 0,-1-1 0 0 0,1 1 0 0 0,-1-1 0 0 0,0 1 0 0 0,0 0 0 0 0,0 0 0 0 0,0 0 0 0 0,0-1 0 0 0,0 1 0 0 0,0 0-1 0 0,0 0 1 0 0,-1 0 0 0 0,1 0 0 0 0,-1 0 0 0 0,0 1 0 0 0,1-1 0 0 0,-1 0 0 0 0,0 0 0 0 0,0 0 0 0 0,0 0 0 0 0,-1 0 0 0 0,1 0-1 0 0,0 0 1 0 0,-1 0 0 0 0,-1 3 0 0 0,-1 4 5 0 0,-2 0-1 0 0,1 0 0 0 0,-1-1 1 0 0,-10 12-1 0 0,-2 6 10 0 0,-10 15 0 0 0,-1-2 0 0 0,-2 0 0 0 0,-2-2 1 0 0,-2-2-1 0 0,-53 45 0 0 0,42-43-7 0 0,-5 4 7 0 0,2 1 0 0 0,-56 63 0 0 0,86-86-18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5F16-8757-1D8D-6352-D867984D26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61BD753-5CFB-D1DE-9EC3-1EDCD2FBA4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155DB58-6B0F-AC33-F403-1351795B21A0}"/>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0C4674B0-4B27-E63A-136C-15DECE7E6E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3B2B2CE-ABB6-D413-54A0-9231E924806A}"/>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570198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A63-49D3-2C67-E1DC-64A6243F0F7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A213887-43E1-59FB-D91C-C3447E40E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F61B6B-755B-06A8-8C02-2092789CEFF8}"/>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97BEF0F3-C8B8-C72A-A88F-130CB744DF8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2755D10-8C31-ACFE-8D02-B6527F01E213}"/>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794481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A0618B-26B5-8852-48B5-0E86F809C5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BCB484B-C6CC-D46B-C79D-B9DA4AA324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1CE880-13DE-9A0A-CEE0-3B0B923ACEC3}"/>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321C2529-4DCB-16A9-FBF2-D27CC7C1E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D56226-C65A-037C-13FA-3B521EE17EBA}"/>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243478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DC88-8359-3E9D-3F18-31FFBEDE0B4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FCEA7CA-244B-F786-40E2-7F94715A51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1313097-BC9F-3E8E-0F07-FBEB45F5D75F}"/>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0C513FB9-992E-F53A-2F0E-FB8F38FC21D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4BBD3F6-0DFE-9C73-527F-8F5D429FB988}"/>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150561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A909-618C-243A-D3A3-6B7E1D8A58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7A90A61-8A0E-B1B7-7C2E-9294F8A502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8EE8D-C18A-416E-5920-9FA6F1D9CAE5}"/>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E3BA03F2-A7CC-42A4-DDBB-A9F73A1228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9864EE-01F2-92D2-5105-7445C550857E}"/>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26455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CB5A-3145-8455-645A-4D868CFA0CD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00D8836-3FCE-FAF2-D982-2EE109A7B3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7A83412-2021-9D17-9547-36B60829A4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6DED2A7-D47F-BCE9-9533-A0334F5FFADA}"/>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6" name="Footer Placeholder 5">
            <a:extLst>
              <a:ext uri="{FF2B5EF4-FFF2-40B4-BE49-F238E27FC236}">
                <a16:creationId xmlns:a16="http://schemas.microsoft.com/office/drawing/2014/main" id="{94370101-75A2-E638-E1D2-E6B7784EA75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E7AAA70-4808-D4A4-E48C-60AE336BE5E9}"/>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55978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B034-D74A-22CC-C5D2-6E3CE4FE884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79B63EF-A0A6-4C86-ADFD-499BA5170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FE054-2624-80D7-21AC-9327809B9B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D8879F3-92CE-1CDD-AB5F-ED1B2355C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111E0-AFCA-2BA4-C864-9763DEAED3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4059E4E-644F-178D-A40B-1DBDD2B8382F}"/>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8" name="Footer Placeholder 7">
            <a:extLst>
              <a:ext uri="{FF2B5EF4-FFF2-40B4-BE49-F238E27FC236}">
                <a16:creationId xmlns:a16="http://schemas.microsoft.com/office/drawing/2014/main" id="{7F1B1AB3-62C9-D0B3-ED9B-E31D8A4F415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86FF6F5-E273-26D7-0237-90A1C7791477}"/>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134175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5C74-CEF7-F94E-FA92-80E99486D20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C25F57D-2204-BFCC-79D1-2FC5D0479AB2}"/>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4" name="Footer Placeholder 3">
            <a:extLst>
              <a:ext uri="{FF2B5EF4-FFF2-40B4-BE49-F238E27FC236}">
                <a16:creationId xmlns:a16="http://schemas.microsoft.com/office/drawing/2014/main" id="{6BB22E8C-F9B1-AD99-38BF-CA66F4AAA79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D8A726D-EDD3-6AEA-7F05-30DCC71A2F1C}"/>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37014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57F47-05F3-1861-943C-0E104BBF9889}"/>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3" name="Footer Placeholder 2">
            <a:extLst>
              <a:ext uri="{FF2B5EF4-FFF2-40B4-BE49-F238E27FC236}">
                <a16:creationId xmlns:a16="http://schemas.microsoft.com/office/drawing/2014/main" id="{B6CC0314-F4FB-F452-CAEA-4A42E660884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9A9F153-971D-D122-49C2-EE5DCFF3BB8B}"/>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323964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4C3B-4553-9F0C-8153-726BBC75B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924E850-6CEC-623D-20B0-F8ADEA4BD9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4F438A6-64D3-5C09-2443-F19B2EFA2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8C86D1-FE65-C9A3-4155-6A94E9E2D432}"/>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6" name="Footer Placeholder 5">
            <a:extLst>
              <a:ext uri="{FF2B5EF4-FFF2-40B4-BE49-F238E27FC236}">
                <a16:creationId xmlns:a16="http://schemas.microsoft.com/office/drawing/2014/main" id="{9CA5294C-A38E-05C8-E841-C1BBB6D95E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773C98B-880A-FD32-42F7-29B9A79387F2}"/>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325583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8A55-57A0-EDCD-1B0A-FAA0E5AE3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70FA457-58CF-4750-1FAF-12874E484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EDA28B1-E9E0-973C-924B-305074EF0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955E2-18F4-2017-58CB-E0722F7B1B41}"/>
              </a:ext>
            </a:extLst>
          </p:cNvPr>
          <p:cNvSpPr>
            <a:spLocks noGrp="1"/>
          </p:cNvSpPr>
          <p:nvPr>
            <p:ph type="dt" sz="half" idx="10"/>
          </p:nvPr>
        </p:nvSpPr>
        <p:spPr/>
        <p:txBody>
          <a:bodyPr/>
          <a:lstStyle/>
          <a:p>
            <a:fld id="{872ADAFF-C1FB-4A2F-ACC6-659C18072D5B}" type="datetimeFigureOut">
              <a:rPr lang="en-AU" smtClean="0"/>
              <a:t>25/05/2022</a:t>
            </a:fld>
            <a:endParaRPr lang="en-AU"/>
          </a:p>
        </p:txBody>
      </p:sp>
      <p:sp>
        <p:nvSpPr>
          <p:cNvPr id="6" name="Footer Placeholder 5">
            <a:extLst>
              <a:ext uri="{FF2B5EF4-FFF2-40B4-BE49-F238E27FC236}">
                <a16:creationId xmlns:a16="http://schemas.microsoft.com/office/drawing/2014/main" id="{762E21A6-8DA6-494B-423B-C7D18396FA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683A252-4B82-B8FF-C0A4-44AC3491F4C0}"/>
              </a:ext>
            </a:extLst>
          </p:cNvPr>
          <p:cNvSpPr>
            <a:spLocks noGrp="1"/>
          </p:cNvSpPr>
          <p:nvPr>
            <p:ph type="sldNum" sz="quarter" idx="12"/>
          </p:nvPr>
        </p:nvSpPr>
        <p:spPr/>
        <p:txBody>
          <a:bodyPr/>
          <a:lstStyle/>
          <a:p>
            <a:fld id="{3813CCCC-9B50-413A-95DB-D08F5BA9CA63}" type="slidenum">
              <a:rPr lang="en-AU" smtClean="0"/>
              <a:t>‹#›</a:t>
            </a:fld>
            <a:endParaRPr lang="en-AU"/>
          </a:p>
        </p:txBody>
      </p:sp>
    </p:spTree>
    <p:extLst>
      <p:ext uri="{BB962C8B-B14F-4D97-AF65-F5344CB8AC3E}">
        <p14:creationId xmlns:p14="http://schemas.microsoft.com/office/powerpoint/2010/main" val="292449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EC396-9AED-0803-E8D7-B4FA9B5E3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9E2C214-20BF-0751-821D-E51A07B7D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5D8166F-B93E-B07D-65A7-4CED6A9C6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DAFF-C1FB-4A2F-ACC6-659C18072D5B}" type="datetimeFigureOut">
              <a:rPr lang="en-AU" smtClean="0"/>
              <a:t>25/05/2022</a:t>
            </a:fld>
            <a:endParaRPr lang="en-AU"/>
          </a:p>
        </p:txBody>
      </p:sp>
      <p:sp>
        <p:nvSpPr>
          <p:cNvPr id="5" name="Footer Placeholder 4">
            <a:extLst>
              <a:ext uri="{FF2B5EF4-FFF2-40B4-BE49-F238E27FC236}">
                <a16:creationId xmlns:a16="http://schemas.microsoft.com/office/drawing/2014/main" id="{7AC6EE28-4438-E617-042C-F736C3C6B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1A3C426-53F5-48DD-5988-77EF339FBB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3CCCC-9B50-413A-95DB-D08F5BA9CA63}" type="slidenum">
              <a:rPr lang="en-AU" smtClean="0"/>
              <a:t>‹#›</a:t>
            </a:fld>
            <a:endParaRPr lang="en-AU"/>
          </a:p>
        </p:txBody>
      </p:sp>
    </p:spTree>
    <p:extLst>
      <p:ext uri="{BB962C8B-B14F-4D97-AF65-F5344CB8AC3E}">
        <p14:creationId xmlns:p14="http://schemas.microsoft.com/office/powerpoint/2010/main" val="232931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7.png"/><Relationship Id="rId4" Type="http://schemas.openxmlformats.org/officeDocument/2006/relationships/customXml" Target="../ink/ink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3767-6BD2-C650-4A3B-3B3074218C6E}"/>
              </a:ext>
            </a:extLst>
          </p:cNvPr>
          <p:cNvSpPr>
            <a:spLocks noGrp="1"/>
          </p:cNvSpPr>
          <p:nvPr>
            <p:ph type="ctrTitle"/>
          </p:nvPr>
        </p:nvSpPr>
        <p:spPr/>
        <p:txBody>
          <a:bodyPr/>
          <a:lstStyle/>
          <a:p>
            <a:r>
              <a:rPr lang="en-US" dirty="0"/>
              <a:t>Bug</a:t>
            </a:r>
            <a:endParaRPr lang="en-AU" dirty="0"/>
          </a:p>
        </p:txBody>
      </p:sp>
      <p:sp>
        <p:nvSpPr>
          <p:cNvPr id="3" name="Subtitle 2">
            <a:extLst>
              <a:ext uri="{FF2B5EF4-FFF2-40B4-BE49-F238E27FC236}">
                <a16:creationId xmlns:a16="http://schemas.microsoft.com/office/drawing/2014/main" id="{0FDBF1FF-865E-08DF-515E-D353B1F61D47}"/>
              </a:ext>
            </a:extLst>
          </p:cNvPr>
          <p:cNvSpPr>
            <a:spLocks noGrp="1"/>
          </p:cNvSpPr>
          <p:nvPr>
            <p:ph type="subTitle" idx="1"/>
          </p:nvPr>
        </p:nvSpPr>
        <p:spPr/>
        <p:txBody>
          <a:bodyPr/>
          <a:lstStyle/>
          <a:p>
            <a:r>
              <a:rPr lang="en-US" dirty="0"/>
              <a:t>The source code use the ground truth in RPN, and our multimodal architecture just promote this behavior.</a:t>
            </a:r>
            <a:endParaRPr lang="en-AU" dirty="0"/>
          </a:p>
        </p:txBody>
      </p:sp>
    </p:spTree>
    <p:extLst>
      <p:ext uri="{BB962C8B-B14F-4D97-AF65-F5344CB8AC3E}">
        <p14:creationId xmlns:p14="http://schemas.microsoft.com/office/powerpoint/2010/main" val="427715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C170A-F7E5-0FE7-991C-055FAF93BAD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Architecture</a:t>
            </a:r>
          </a:p>
        </p:txBody>
      </p:sp>
      <p:pic>
        <p:nvPicPr>
          <p:cNvPr id="5" name="Picture 4" descr="Diagram&#10;&#10;Description automatically generated">
            <a:extLst>
              <a:ext uri="{FF2B5EF4-FFF2-40B4-BE49-F238E27FC236}">
                <a16:creationId xmlns:a16="http://schemas.microsoft.com/office/drawing/2014/main" id="{61662A40-F818-163F-52AB-C445D0741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443" y="0"/>
            <a:ext cx="8385557" cy="6163386"/>
          </a:xfrm>
          <a:prstGeom prst="rect">
            <a:avLst/>
          </a:prstGeom>
        </p:spPr>
      </p:pic>
      <p:sp>
        <p:nvSpPr>
          <p:cNvPr id="6" name="TextBox 5">
            <a:extLst>
              <a:ext uri="{FF2B5EF4-FFF2-40B4-BE49-F238E27FC236}">
                <a16:creationId xmlns:a16="http://schemas.microsoft.com/office/drawing/2014/main" id="{03C9A396-8C81-0F8F-3C89-2CB5F859C660}"/>
              </a:ext>
            </a:extLst>
          </p:cNvPr>
          <p:cNvSpPr txBox="1"/>
          <p:nvPr/>
        </p:nvSpPr>
        <p:spPr>
          <a:xfrm>
            <a:off x="2091664" y="5657671"/>
            <a:ext cx="6167535" cy="1200329"/>
          </a:xfrm>
          <a:prstGeom prst="rect">
            <a:avLst/>
          </a:prstGeom>
          <a:noFill/>
        </p:spPr>
        <p:txBody>
          <a:bodyPr wrap="square" rtlCol="0">
            <a:spAutoFit/>
          </a:bodyPr>
          <a:lstStyle/>
          <a:p>
            <a:r>
              <a:rPr lang="en-US" dirty="0">
                <a:solidFill>
                  <a:srgbClr val="FF0000"/>
                </a:solidFill>
              </a:rPr>
              <a:t>The ground truth is appended to the “Proposals“. The RPN end up outputting unrealistic proposals, so the “Classifier” can easily identify what are those ground truths and use them to make prediction. And, this is only in the </a:t>
            </a:r>
            <a:r>
              <a:rPr lang="en-US" dirty="0" err="1">
                <a:solidFill>
                  <a:srgbClr val="FF0000"/>
                </a:solidFill>
              </a:rPr>
              <a:t>CXR+Clinical</a:t>
            </a:r>
            <a:r>
              <a:rPr lang="en-US" dirty="0">
                <a:solidFill>
                  <a:srgbClr val="FF0000"/>
                </a:solidFill>
              </a:rPr>
              <a:t> model.</a:t>
            </a:r>
            <a:endParaRPr lang="en-AU" dirty="0">
              <a:solidFill>
                <a:srgbClr val="FF0000"/>
              </a:solidFill>
            </a:endParaRPr>
          </a:p>
        </p:txBody>
      </p:sp>
    </p:spTree>
    <p:extLst>
      <p:ext uri="{BB962C8B-B14F-4D97-AF65-F5344CB8AC3E}">
        <p14:creationId xmlns:p14="http://schemas.microsoft.com/office/powerpoint/2010/main" val="240436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57E1-F963-4999-587B-30D9C7B53D0D}"/>
              </a:ext>
            </a:extLst>
          </p:cNvPr>
          <p:cNvSpPr>
            <a:spLocks noGrp="1"/>
          </p:cNvSpPr>
          <p:nvPr>
            <p:ph type="title"/>
          </p:nvPr>
        </p:nvSpPr>
        <p:spPr/>
        <p:txBody>
          <a:bodyPr>
            <a:normAutofit/>
          </a:bodyPr>
          <a:lstStyle/>
          <a:p>
            <a:r>
              <a:rPr lang="en-US" sz="3600" dirty="0" err="1"/>
              <a:t>CXR+Clinical</a:t>
            </a:r>
            <a:r>
              <a:rPr lang="en-US" sz="3600" dirty="0"/>
              <a:t> model has this, because the losses.</a:t>
            </a:r>
            <a:endParaRPr lang="en-AU" sz="3600" dirty="0"/>
          </a:p>
        </p:txBody>
      </p:sp>
      <p:sp>
        <p:nvSpPr>
          <p:cNvPr id="3" name="Content Placeholder 2">
            <a:extLst>
              <a:ext uri="{FF2B5EF4-FFF2-40B4-BE49-F238E27FC236}">
                <a16:creationId xmlns:a16="http://schemas.microsoft.com/office/drawing/2014/main" id="{A27CE292-BA86-9E84-95C4-528A2D30507E}"/>
              </a:ext>
            </a:extLst>
          </p:cNvPr>
          <p:cNvSpPr>
            <a:spLocks noGrp="1"/>
          </p:cNvSpPr>
          <p:nvPr>
            <p:ph idx="1"/>
          </p:nvPr>
        </p:nvSpPr>
        <p:spPr/>
        <p:txBody>
          <a:bodyPr/>
          <a:lstStyle/>
          <a:p>
            <a:r>
              <a:rPr lang="en-US" dirty="0" err="1">
                <a:solidFill>
                  <a:srgbClr val="FF0000"/>
                </a:solidFill>
              </a:rPr>
              <a:t>Loss_objectness</a:t>
            </a:r>
            <a:r>
              <a:rPr lang="en-US" dirty="0">
                <a:solidFill>
                  <a:srgbClr val="FF0000"/>
                </a:solidFill>
              </a:rPr>
              <a:t> (from RPN): the proposals have to contain abnormality.</a:t>
            </a:r>
          </a:p>
          <a:p>
            <a:r>
              <a:rPr lang="en-US" dirty="0" err="1">
                <a:solidFill>
                  <a:srgbClr val="FF0000"/>
                </a:solidFill>
              </a:rPr>
              <a:t>Loss_rpn_box_regression</a:t>
            </a:r>
            <a:r>
              <a:rPr lang="en-US" dirty="0">
                <a:solidFill>
                  <a:srgbClr val="FF0000"/>
                </a:solidFill>
              </a:rPr>
              <a:t> (from RPN): proposals have to locate the abnormality precisely.</a:t>
            </a:r>
          </a:p>
          <a:p>
            <a:r>
              <a:rPr lang="en-US" dirty="0" err="1"/>
              <a:t>Loss_classifer</a:t>
            </a:r>
            <a:r>
              <a:rPr lang="en-US" dirty="0"/>
              <a:t> (from Classifier): the classifier has to classify what’s inside the box.</a:t>
            </a:r>
          </a:p>
          <a:p>
            <a:r>
              <a:rPr lang="en-US" dirty="0"/>
              <a:t> </a:t>
            </a:r>
            <a:r>
              <a:rPr lang="en-US" dirty="0" err="1"/>
              <a:t>Loss_box_regression</a:t>
            </a:r>
            <a:r>
              <a:rPr lang="en-US" dirty="0"/>
              <a:t> (from Classifier): the final bounding boxes has to locate the lesion precisely. </a:t>
            </a:r>
          </a:p>
          <a:p>
            <a:endParaRPr lang="en-US" dirty="0"/>
          </a:p>
        </p:txBody>
      </p:sp>
      <p:sp>
        <p:nvSpPr>
          <p:cNvPr id="29" name="TextBox 28">
            <a:extLst>
              <a:ext uri="{FF2B5EF4-FFF2-40B4-BE49-F238E27FC236}">
                <a16:creationId xmlns:a16="http://schemas.microsoft.com/office/drawing/2014/main" id="{76BB31CC-4538-88AE-E02F-56C7F0AF4E87}"/>
              </a:ext>
            </a:extLst>
          </p:cNvPr>
          <p:cNvSpPr txBox="1"/>
          <p:nvPr/>
        </p:nvSpPr>
        <p:spPr>
          <a:xfrm>
            <a:off x="1917004" y="1379548"/>
            <a:ext cx="3068917" cy="369332"/>
          </a:xfrm>
          <a:prstGeom prst="rect">
            <a:avLst/>
          </a:prstGeom>
          <a:noFill/>
        </p:spPr>
        <p:txBody>
          <a:bodyPr wrap="none" rtlCol="0">
            <a:spAutoFit/>
          </a:bodyPr>
          <a:lstStyle/>
          <a:p>
            <a:r>
              <a:rPr lang="en-US" dirty="0">
                <a:solidFill>
                  <a:srgbClr val="FF0000"/>
                </a:solidFill>
              </a:rPr>
              <a:t>These two values are too small</a:t>
            </a:r>
            <a:endParaRPr lang="en-AU" dirty="0">
              <a:solidFill>
                <a:srgbClr val="FF0000"/>
              </a:solidFill>
            </a:endParaRPr>
          </a:p>
        </p:txBody>
      </p:sp>
      <p:grpSp>
        <p:nvGrpSpPr>
          <p:cNvPr id="34" name="Group 33">
            <a:extLst>
              <a:ext uri="{FF2B5EF4-FFF2-40B4-BE49-F238E27FC236}">
                <a16:creationId xmlns:a16="http://schemas.microsoft.com/office/drawing/2014/main" id="{DE6686E3-8C07-8192-9F14-0986BBD8BEDE}"/>
              </a:ext>
            </a:extLst>
          </p:cNvPr>
          <p:cNvGrpSpPr/>
          <p:nvPr/>
        </p:nvGrpSpPr>
        <p:grpSpPr>
          <a:xfrm>
            <a:off x="767160" y="1378800"/>
            <a:ext cx="1125720" cy="1495800"/>
            <a:chOff x="767160" y="1378800"/>
            <a:chExt cx="1125720" cy="1495800"/>
          </a:xfrm>
        </p:grpSpPr>
        <mc:AlternateContent xmlns:mc="http://schemas.openxmlformats.org/markup-compatibility/2006">
          <mc:Choice xmlns:p14="http://schemas.microsoft.com/office/powerpoint/2010/main" Requires="p14">
            <p:contentPart p14:bwMode="auto" r:id="rId2">
              <p14:nvContentPartPr>
                <p14:cNvPr id="31" name="Ink 30">
                  <a:extLst>
                    <a:ext uri="{FF2B5EF4-FFF2-40B4-BE49-F238E27FC236}">
                      <a16:creationId xmlns:a16="http://schemas.microsoft.com/office/drawing/2014/main" id="{059C62E6-91E2-6384-A64A-73645885916E}"/>
                    </a:ext>
                  </a:extLst>
                </p14:cNvPr>
                <p14:cNvContentPartPr/>
                <p14:nvPr/>
              </p14:nvContentPartPr>
              <p14:xfrm>
                <a:off x="767160" y="1976760"/>
                <a:ext cx="249480" cy="897840"/>
              </p14:xfrm>
            </p:contentPart>
          </mc:Choice>
          <mc:Fallback>
            <p:pic>
              <p:nvPicPr>
                <p:cNvPr id="31" name="Ink 30">
                  <a:extLst>
                    <a:ext uri="{FF2B5EF4-FFF2-40B4-BE49-F238E27FC236}">
                      <a16:creationId xmlns:a16="http://schemas.microsoft.com/office/drawing/2014/main" id="{059C62E6-91E2-6384-A64A-73645885916E}"/>
                    </a:ext>
                  </a:extLst>
                </p:cNvPr>
                <p:cNvPicPr/>
                <p:nvPr/>
              </p:nvPicPr>
              <p:blipFill>
                <a:blip r:embed="rId3"/>
                <a:stretch>
                  <a:fillRect/>
                </a:stretch>
              </p:blipFill>
              <p:spPr>
                <a:xfrm>
                  <a:off x="749160" y="1958760"/>
                  <a:ext cx="285120" cy="933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 name="Ink 31">
                  <a:extLst>
                    <a:ext uri="{FF2B5EF4-FFF2-40B4-BE49-F238E27FC236}">
                      <a16:creationId xmlns:a16="http://schemas.microsoft.com/office/drawing/2014/main" id="{24023709-5F2E-2FB0-B9C4-7CF3CF77AC17}"/>
                    </a:ext>
                  </a:extLst>
                </p14:cNvPr>
                <p14:cNvContentPartPr/>
                <p14:nvPr/>
              </p14:nvContentPartPr>
              <p14:xfrm>
                <a:off x="768240" y="1482840"/>
                <a:ext cx="1006200" cy="637200"/>
              </p14:xfrm>
            </p:contentPart>
          </mc:Choice>
          <mc:Fallback>
            <p:pic>
              <p:nvPicPr>
                <p:cNvPr id="32" name="Ink 31">
                  <a:extLst>
                    <a:ext uri="{FF2B5EF4-FFF2-40B4-BE49-F238E27FC236}">
                      <a16:creationId xmlns:a16="http://schemas.microsoft.com/office/drawing/2014/main" id="{24023709-5F2E-2FB0-B9C4-7CF3CF77AC17}"/>
                    </a:ext>
                  </a:extLst>
                </p:cNvPr>
                <p:cNvPicPr/>
                <p:nvPr/>
              </p:nvPicPr>
              <p:blipFill>
                <a:blip r:embed="rId5"/>
                <a:stretch>
                  <a:fillRect/>
                </a:stretch>
              </p:blipFill>
              <p:spPr>
                <a:xfrm>
                  <a:off x="750240" y="1464840"/>
                  <a:ext cx="1041840" cy="672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3FBBAB14-BBA3-2329-7327-9CB7364E3D07}"/>
                    </a:ext>
                  </a:extLst>
                </p14:cNvPr>
                <p14:cNvContentPartPr/>
                <p14:nvPr/>
              </p14:nvContentPartPr>
              <p14:xfrm>
                <a:off x="1675080" y="1378800"/>
                <a:ext cx="217800" cy="305280"/>
              </p14:xfrm>
            </p:contentPart>
          </mc:Choice>
          <mc:Fallback>
            <p:pic>
              <p:nvPicPr>
                <p:cNvPr id="33" name="Ink 32">
                  <a:extLst>
                    <a:ext uri="{FF2B5EF4-FFF2-40B4-BE49-F238E27FC236}">
                      <a16:creationId xmlns:a16="http://schemas.microsoft.com/office/drawing/2014/main" id="{3FBBAB14-BBA3-2329-7327-9CB7364E3D07}"/>
                    </a:ext>
                  </a:extLst>
                </p:cNvPr>
                <p:cNvPicPr/>
                <p:nvPr/>
              </p:nvPicPr>
              <p:blipFill>
                <a:blip r:embed="rId7"/>
                <a:stretch>
                  <a:fillRect/>
                </a:stretch>
              </p:blipFill>
              <p:spPr>
                <a:xfrm>
                  <a:off x="1657080" y="1361160"/>
                  <a:ext cx="253440" cy="340920"/>
                </a:xfrm>
                <a:prstGeom prst="rect">
                  <a:avLst/>
                </a:prstGeom>
              </p:spPr>
            </p:pic>
          </mc:Fallback>
        </mc:AlternateContent>
      </p:grpSp>
    </p:spTree>
    <p:extLst>
      <p:ext uri="{BB962C8B-B14F-4D97-AF65-F5344CB8AC3E}">
        <p14:creationId xmlns:p14="http://schemas.microsoft.com/office/powerpoint/2010/main" val="367508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3B2E8D-B431-B913-FA95-40407014F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006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BA0579-2DDD-2CEC-BA3A-805F61A02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313" y="0"/>
            <a:ext cx="499268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5669868-7AD9-7871-B964-9E8859A5C08A}"/>
              </a:ext>
            </a:extLst>
          </p:cNvPr>
          <p:cNvGrpSpPr/>
          <p:nvPr/>
        </p:nvGrpSpPr>
        <p:grpSpPr>
          <a:xfrm>
            <a:off x="6103800" y="3447720"/>
            <a:ext cx="949320" cy="2125080"/>
            <a:chOff x="6103800" y="3447720"/>
            <a:chExt cx="949320" cy="212508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92574F6-3847-B67A-1053-5880ADE8EE10}"/>
                    </a:ext>
                  </a:extLst>
                </p14:cNvPr>
                <p14:cNvContentPartPr/>
                <p14:nvPr/>
              </p14:nvContentPartPr>
              <p14:xfrm>
                <a:off x="6103800" y="3718440"/>
                <a:ext cx="850680" cy="1581120"/>
              </p14:xfrm>
            </p:contentPart>
          </mc:Choice>
          <mc:Fallback>
            <p:pic>
              <p:nvPicPr>
                <p:cNvPr id="6" name="Ink 5">
                  <a:extLst>
                    <a:ext uri="{FF2B5EF4-FFF2-40B4-BE49-F238E27FC236}">
                      <a16:creationId xmlns:a16="http://schemas.microsoft.com/office/drawing/2014/main" id="{092574F6-3847-B67A-1053-5880ADE8EE10}"/>
                    </a:ext>
                  </a:extLst>
                </p:cNvPr>
                <p:cNvPicPr/>
                <p:nvPr/>
              </p:nvPicPr>
              <p:blipFill>
                <a:blip r:embed="rId5"/>
                <a:stretch>
                  <a:fillRect/>
                </a:stretch>
              </p:blipFill>
              <p:spPr>
                <a:xfrm>
                  <a:off x="6085800" y="3700800"/>
                  <a:ext cx="886320" cy="1616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4767E4FB-0616-35A5-B45A-E0D3D5D008A1}"/>
                    </a:ext>
                  </a:extLst>
                </p14:cNvPr>
                <p14:cNvContentPartPr/>
                <p14:nvPr/>
              </p14:nvContentPartPr>
              <p14:xfrm>
                <a:off x="6825240" y="5094000"/>
                <a:ext cx="227880" cy="478800"/>
              </p14:xfrm>
            </p:contentPart>
          </mc:Choice>
          <mc:Fallback>
            <p:pic>
              <p:nvPicPr>
                <p:cNvPr id="7" name="Ink 6">
                  <a:extLst>
                    <a:ext uri="{FF2B5EF4-FFF2-40B4-BE49-F238E27FC236}">
                      <a16:creationId xmlns:a16="http://schemas.microsoft.com/office/drawing/2014/main" id="{4767E4FB-0616-35A5-B45A-E0D3D5D008A1}"/>
                    </a:ext>
                  </a:extLst>
                </p:cNvPr>
                <p:cNvPicPr/>
                <p:nvPr/>
              </p:nvPicPr>
              <p:blipFill>
                <a:blip r:embed="rId7"/>
                <a:stretch>
                  <a:fillRect/>
                </a:stretch>
              </p:blipFill>
              <p:spPr>
                <a:xfrm>
                  <a:off x="6807600" y="5076360"/>
                  <a:ext cx="26352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70F5062-668C-3A57-3FA1-9730057CE07D}"/>
                    </a:ext>
                  </a:extLst>
                </p14:cNvPr>
                <p14:cNvContentPartPr/>
                <p14:nvPr/>
              </p14:nvContentPartPr>
              <p14:xfrm>
                <a:off x="6642000" y="3447720"/>
                <a:ext cx="288720" cy="465840"/>
              </p14:xfrm>
            </p:contentPart>
          </mc:Choice>
          <mc:Fallback>
            <p:pic>
              <p:nvPicPr>
                <p:cNvPr id="9" name="Ink 8">
                  <a:extLst>
                    <a:ext uri="{FF2B5EF4-FFF2-40B4-BE49-F238E27FC236}">
                      <a16:creationId xmlns:a16="http://schemas.microsoft.com/office/drawing/2014/main" id="{A70F5062-668C-3A57-3FA1-9730057CE07D}"/>
                    </a:ext>
                  </a:extLst>
                </p:cNvPr>
                <p:cNvPicPr/>
                <p:nvPr/>
              </p:nvPicPr>
              <p:blipFill>
                <a:blip r:embed="rId9"/>
                <a:stretch>
                  <a:fillRect/>
                </a:stretch>
              </p:blipFill>
              <p:spPr>
                <a:xfrm>
                  <a:off x="6624360" y="3430080"/>
                  <a:ext cx="324360" cy="501480"/>
                </a:xfrm>
                <a:prstGeom prst="rect">
                  <a:avLst/>
                </a:prstGeom>
              </p:spPr>
            </p:pic>
          </mc:Fallback>
        </mc:AlternateContent>
      </p:grpSp>
      <p:sp>
        <p:nvSpPr>
          <p:cNvPr id="11" name="TextBox 10">
            <a:extLst>
              <a:ext uri="{FF2B5EF4-FFF2-40B4-BE49-F238E27FC236}">
                <a16:creationId xmlns:a16="http://schemas.microsoft.com/office/drawing/2014/main" id="{9A9F2850-018A-6923-AC2F-E9FCEC745EB8}"/>
              </a:ext>
            </a:extLst>
          </p:cNvPr>
          <p:cNvSpPr txBox="1"/>
          <p:nvPr/>
        </p:nvSpPr>
        <p:spPr>
          <a:xfrm>
            <a:off x="4932036" y="3422174"/>
            <a:ext cx="1597104" cy="369332"/>
          </a:xfrm>
          <a:prstGeom prst="rect">
            <a:avLst/>
          </a:prstGeom>
          <a:noFill/>
        </p:spPr>
        <p:txBody>
          <a:bodyPr wrap="none" rtlCol="0">
            <a:spAutoFit/>
          </a:bodyPr>
          <a:lstStyle/>
          <a:p>
            <a:r>
              <a:rPr lang="en-US" dirty="0">
                <a:solidFill>
                  <a:srgbClr val="FF0000"/>
                </a:solidFill>
              </a:rPr>
              <a:t>Not decreasing</a:t>
            </a:r>
            <a:endParaRPr lang="en-AU" dirty="0">
              <a:solidFill>
                <a:srgbClr val="FF0000"/>
              </a:solidFill>
            </a:endParaRPr>
          </a:p>
        </p:txBody>
      </p:sp>
    </p:spTree>
    <p:extLst>
      <p:ext uri="{BB962C8B-B14F-4D97-AF65-F5344CB8AC3E}">
        <p14:creationId xmlns:p14="http://schemas.microsoft.com/office/powerpoint/2010/main" val="1939600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7E4-05D0-2E2A-665E-65179FD67DD9}"/>
              </a:ext>
            </a:extLst>
          </p:cNvPr>
          <p:cNvSpPr>
            <a:spLocks noGrp="1"/>
          </p:cNvSpPr>
          <p:nvPr>
            <p:ph type="title"/>
          </p:nvPr>
        </p:nvSpPr>
        <p:spPr>
          <a:xfrm>
            <a:off x="838200" y="387985"/>
            <a:ext cx="10515600" cy="1325563"/>
          </a:xfrm>
        </p:spPr>
        <p:txBody>
          <a:bodyPr/>
          <a:lstStyle/>
          <a:p>
            <a:r>
              <a:rPr lang="en-US" dirty="0"/>
              <a:t>Solution: Increase the weight of RPN loss.</a:t>
            </a:r>
            <a:endParaRPr lang="en-AU" dirty="0"/>
          </a:p>
        </p:txBody>
      </p:sp>
      <p:sp>
        <p:nvSpPr>
          <p:cNvPr id="5" name="TextBox 4">
            <a:extLst>
              <a:ext uri="{FF2B5EF4-FFF2-40B4-BE49-F238E27FC236}">
                <a16:creationId xmlns:a16="http://schemas.microsoft.com/office/drawing/2014/main" id="{9D004FD9-9A6D-EE3D-9EDA-9319FDA527CE}"/>
              </a:ext>
            </a:extLst>
          </p:cNvPr>
          <p:cNvSpPr txBox="1"/>
          <p:nvPr/>
        </p:nvSpPr>
        <p:spPr>
          <a:xfrm>
            <a:off x="952500" y="1713548"/>
            <a:ext cx="8724900" cy="1477328"/>
          </a:xfrm>
          <a:prstGeom prst="rect">
            <a:avLst/>
          </a:prstGeom>
          <a:noFill/>
        </p:spPr>
        <p:txBody>
          <a:bodyPr wrap="square">
            <a:spAutoFit/>
          </a:bodyPr>
          <a:lstStyle/>
          <a:p>
            <a:r>
              <a:rPr lang="en-AU" b="1" i="1" dirty="0"/>
              <a:t>Multi-Task Learning Using Uncertainty to Weigh Losses for Scene Geometry and Semantics</a:t>
            </a:r>
          </a:p>
          <a:p>
            <a:endParaRPr lang="en-AU" dirty="0"/>
          </a:p>
          <a:p>
            <a:r>
              <a:rPr lang="en-AU" dirty="0"/>
              <a:t>(https://openaccess.thecvf.com/content_cvpr_2018/papers/Kendall_Multi-Task_Learning_Using_CVPR_2018_paper.pdf)</a:t>
            </a:r>
          </a:p>
        </p:txBody>
      </p:sp>
    </p:spTree>
    <p:extLst>
      <p:ext uri="{BB962C8B-B14F-4D97-AF65-F5344CB8AC3E}">
        <p14:creationId xmlns:p14="http://schemas.microsoft.com/office/powerpoint/2010/main" val="220296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E5CE-022D-4C81-3230-0C05BBD2CA16}"/>
              </a:ext>
            </a:extLst>
          </p:cNvPr>
          <p:cNvSpPr>
            <a:spLocks noGrp="1"/>
          </p:cNvSpPr>
          <p:nvPr>
            <p:ph type="title"/>
          </p:nvPr>
        </p:nvSpPr>
        <p:spPr/>
        <p:txBody>
          <a:bodyPr/>
          <a:lstStyle/>
          <a:p>
            <a:r>
              <a:rPr lang="en-US" dirty="0"/>
              <a:t>Dynamic loss (easier task first)</a:t>
            </a:r>
            <a:endParaRPr lang="en-AU" dirty="0"/>
          </a:p>
        </p:txBody>
      </p:sp>
      <p:pic>
        <p:nvPicPr>
          <p:cNvPr id="2050" name="Picture 2">
            <a:extLst>
              <a:ext uri="{FF2B5EF4-FFF2-40B4-BE49-F238E27FC236}">
                <a16:creationId xmlns:a16="http://schemas.microsoft.com/office/drawing/2014/main" id="{E6DF4A24-8BBB-C9CB-6F86-F731F5FFE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9" y="1345380"/>
            <a:ext cx="3902392" cy="5436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D8B1B25-46D7-DB98-03D0-9F76C8A06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511" y="1595849"/>
            <a:ext cx="3626952" cy="501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6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9FDD-DADE-AA67-964F-E056DC0AFE21}"/>
              </a:ext>
            </a:extLst>
          </p:cNvPr>
          <p:cNvSpPr>
            <a:spLocks noGrp="1"/>
          </p:cNvSpPr>
          <p:nvPr>
            <p:ph type="title"/>
          </p:nvPr>
        </p:nvSpPr>
        <p:spPr>
          <a:xfrm>
            <a:off x="99060" y="0"/>
            <a:ext cx="10515600" cy="1325563"/>
          </a:xfrm>
        </p:spPr>
        <p:txBody>
          <a:bodyPr/>
          <a:lstStyle/>
          <a:p>
            <a:r>
              <a:rPr lang="en-US" dirty="0"/>
              <a:t>Architecture changes.</a:t>
            </a:r>
            <a:endParaRPr lang="en-AU" dirty="0"/>
          </a:p>
        </p:txBody>
      </p:sp>
      <p:sp>
        <p:nvSpPr>
          <p:cNvPr id="4" name="TextBox 3">
            <a:extLst>
              <a:ext uri="{FF2B5EF4-FFF2-40B4-BE49-F238E27FC236}">
                <a16:creationId xmlns:a16="http://schemas.microsoft.com/office/drawing/2014/main" id="{77F80841-221B-0FE5-7EB3-F51D4CC9E48F}"/>
              </a:ext>
            </a:extLst>
          </p:cNvPr>
          <p:cNvSpPr txBox="1"/>
          <p:nvPr/>
        </p:nvSpPr>
        <p:spPr>
          <a:xfrm>
            <a:off x="99060" y="1155502"/>
            <a:ext cx="8358250" cy="369332"/>
          </a:xfrm>
          <a:prstGeom prst="rect">
            <a:avLst/>
          </a:prstGeom>
          <a:noFill/>
        </p:spPr>
        <p:txBody>
          <a:bodyPr wrap="none" rtlCol="0">
            <a:spAutoFit/>
          </a:bodyPr>
          <a:lstStyle/>
          <a:p>
            <a:r>
              <a:rPr lang="en-US" dirty="0"/>
              <a:t>We had a lot overlapping bounding boxes, and this new architecture mitigate this issue</a:t>
            </a:r>
            <a:endParaRPr lang="en-AU" dirty="0"/>
          </a:p>
        </p:txBody>
      </p:sp>
      <p:pic>
        <p:nvPicPr>
          <p:cNvPr id="8" name="Picture 7" descr="A picture containing graphical user interface&#10;&#10;Description automatically generated">
            <a:extLst>
              <a:ext uri="{FF2B5EF4-FFF2-40B4-BE49-F238E27FC236}">
                <a16:creationId xmlns:a16="http://schemas.microsoft.com/office/drawing/2014/main" id="{0CD73150-F458-1FE8-8E4A-685490D1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996011"/>
            <a:ext cx="8178800" cy="4510000"/>
          </a:xfrm>
          <a:prstGeom prst="rect">
            <a:avLst/>
          </a:prstGeom>
        </p:spPr>
      </p:pic>
    </p:spTree>
    <p:extLst>
      <p:ext uri="{BB962C8B-B14F-4D97-AF65-F5344CB8AC3E}">
        <p14:creationId xmlns:p14="http://schemas.microsoft.com/office/powerpoint/2010/main" val="74062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3CCF7-C17E-5BC7-4110-60AAEAD967FF}"/>
              </a:ext>
            </a:extLst>
          </p:cNvPr>
          <p:cNvPicPr>
            <a:picLocks noChangeAspect="1"/>
          </p:cNvPicPr>
          <p:nvPr/>
        </p:nvPicPr>
        <p:blipFill>
          <a:blip r:embed="rId2"/>
          <a:stretch>
            <a:fillRect/>
          </a:stretch>
        </p:blipFill>
        <p:spPr>
          <a:xfrm>
            <a:off x="182880" y="1371600"/>
            <a:ext cx="7177696" cy="4114800"/>
          </a:xfrm>
          <a:prstGeom prst="rect">
            <a:avLst/>
          </a:prstGeom>
        </p:spPr>
      </p:pic>
      <p:pic>
        <p:nvPicPr>
          <p:cNvPr id="7" name="Picture 6" descr="Background pattern&#10;&#10;Description automatically generated with medium confidence">
            <a:extLst>
              <a:ext uri="{FF2B5EF4-FFF2-40B4-BE49-F238E27FC236}">
                <a16:creationId xmlns:a16="http://schemas.microsoft.com/office/drawing/2014/main" id="{D6279BF2-8FD7-0DAE-D370-6701C0AB3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840" y="1087120"/>
            <a:ext cx="4399280" cy="4399280"/>
          </a:xfrm>
          <a:prstGeom prst="rect">
            <a:avLst/>
          </a:prstGeom>
        </p:spPr>
      </p:pic>
    </p:spTree>
    <p:extLst>
      <p:ext uri="{BB962C8B-B14F-4D97-AF65-F5344CB8AC3E}">
        <p14:creationId xmlns:p14="http://schemas.microsoft.com/office/powerpoint/2010/main" val="365234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416A-48E7-3CC6-3244-A0C5F77BCC68}"/>
              </a:ext>
            </a:extLst>
          </p:cNvPr>
          <p:cNvSpPr>
            <a:spLocks noGrp="1"/>
          </p:cNvSpPr>
          <p:nvPr>
            <p:ph type="title"/>
          </p:nvPr>
        </p:nvSpPr>
        <p:spPr/>
        <p:txBody>
          <a:bodyPr/>
          <a:lstStyle/>
          <a:p>
            <a:r>
              <a:rPr lang="en-US" dirty="0"/>
              <a:t>Current evaluation:</a:t>
            </a:r>
            <a:endParaRPr lang="en-AU" dirty="0"/>
          </a:p>
        </p:txBody>
      </p:sp>
      <p:pic>
        <p:nvPicPr>
          <p:cNvPr id="5" name="Picture 4">
            <a:extLst>
              <a:ext uri="{FF2B5EF4-FFF2-40B4-BE49-F238E27FC236}">
                <a16:creationId xmlns:a16="http://schemas.microsoft.com/office/drawing/2014/main" id="{174A993A-C9C9-086E-C255-39B9BC2905A8}"/>
              </a:ext>
            </a:extLst>
          </p:cNvPr>
          <p:cNvPicPr>
            <a:picLocks noChangeAspect="1"/>
          </p:cNvPicPr>
          <p:nvPr/>
        </p:nvPicPr>
        <p:blipFill>
          <a:blip r:embed="rId2"/>
          <a:stretch>
            <a:fillRect/>
          </a:stretch>
        </p:blipFill>
        <p:spPr>
          <a:xfrm>
            <a:off x="1479396" y="1528997"/>
            <a:ext cx="8761884" cy="4673005"/>
          </a:xfrm>
          <a:prstGeom prst="rect">
            <a:avLst/>
          </a:prstGeom>
        </p:spPr>
      </p:pic>
    </p:spTree>
    <p:extLst>
      <p:ext uri="{BB962C8B-B14F-4D97-AF65-F5344CB8AC3E}">
        <p14:creationId xmlns:p14="http://schemas.microsoft.com/office/powerpoint/2010/main" val="3070013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243</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Bug</vt:lpstr>
      <vt:lpstr>Architecture</vt:lpstr>
      <vt:lpstr>CXR+Clinical model has this, because the losses.</vt:lpstr>
      <vt:lpstr>PowerPoint Presentation</vt:lpstr>
      <vt:lpstr>Solution: Increase the weight of RPN loss.</vt:lpstr>
      <vt:lpstr>Dynamic loss (easier task first)</vt:lpstr>
      <vt:lpstr>Architecture changes.</vt:lpstr>
      <vt:lpstr>PowerPoint Presentation</vt:lpstr>
      <vt:lpstr>Current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Bug</dc:title>
  <dc:creator>Jr Hsieh</dc:creator>
  <cp:lastModifiedBy>Jr Hsieh</cp:lastModifiedBy>
  <cp:revision>7</cp:revision>
  <dcterms:created xsi:type="dcterms:W3CDTF">2022-05-24T23:06:38Z</dcterms:created>
  <dcterms:modified xsi:type="dcterms:W3CDTF">2022-05-25T00:03:28Z</dcterms:modified>
</cp:coreProperties>
</file>